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75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7" r:id="rId22"/>
    <p:sldId id="276" r:id="rId2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78" d="100"/>
          <a:sy n="78" d="100"/>
        </p:scale>
        <p:origin x="-112" y="-19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printerSettings" Target="printerSettings/printerSettings1.bin"/><Relationship Id="rId25" Type="http://schemas.openxmlformats.org/officeDocument/2006/relationships/presProps" Target="presProps.xml"/><Relationship Id="rId26" Type="http://schemas.openxmlformats.org/officeDocument/2006/relationships/viewProps" Target="viewProps.xml"/><Relationship Id="rId27" Type="http://schemas.openxmlformats.org/officeDocument/2006/relationships/theme" Target="theme/theme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62711F-3C3B-C94D-A9C9-EE9D44578295}" type="datetimeFigureOut">
              <a:rPr lang="en-US" smtClean="0"/>
              <a:t>11/20/11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9D0FD6-F912-7741-99C5-24E1459F46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4709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62711F-3C3B-C94D-A9C9-EE9D44578295}" type="datetimeFigureOut">
              <a:rPr lang="en-US" smtClean="0"/>
              <a:t>11/20/11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9D0FD6-F912-7741-99C5-24E1459F46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37016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62711F-3C3B-C94D-A9C9-EE9D44578295}" type="datetimeFigureOut">
              <a:rPr lang="en-US" smtClean="0"/>
              <a:t>11/20/11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9D0FD6-F912-7741-99C5-24E1459F46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566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62711F-3C3B-C94D-A9C9-EE9D44578295}" type="datetimeFigureOut">
              <a:rPr lang="en-US" smtClean="0"/>
              <a:t>11/20/11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9D0FD6-F912-7741-99C5-24E1459F46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48172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62711F-3C3B-C94D-A9C9-EE9D44578295}" type="datetimeFigureOut">
              <a:rPr lang="en-US" smtClean="0"/>
              <a:t>11/20/11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9D0FD6-F912-7741-99C5-24E1459F46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24684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62711F-3C3B-C94D-A9C9-EE9D44578295}" type="datetimeFigureOut">
              <a:rPr lang="en-US" smtClean="0"/>
              <a:t>11/20/11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9D0FD6-F912-7741-99C5-24E1459F46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58769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62711F-3C3B-C94D-A9C9-EE9D44578295}" type="datetimeFigureOut">
              <a:rPr lang="en-US" smtClean="0"/>
              <a:t>11/20/11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9D0FD6-F912-7741-99C5-24E1459F46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92982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62711F-3C3B-C94D-A9C9-EE9D44578295}" type="datetimeFigureOut">
              <a:rPr lang="en-US" smtClean="0"/>
              <a:t>11/20/11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9D0FD6-F912-7741-99C5-24E1459F46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52481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62711F-3C3B-C94D-A9C9-EE9D44578295}" type="datetimeFigureOut">
              <a:rPr lang="en-US" smtClean="0"/>
              <a:t>11/20/11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9D0FD6-F912-7741-99C5-24E1459F46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11056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62711F-3C3B-C94D-A9C9-EE9D44578295}" type="datetimeFigureOut">
              <a:rPr lang="en-US" smtClean="0"/>
              <a:t>11/20/11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9D0FD6-F912-7741-99C5-24E1459F46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02445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62711F-3C3B-C94D-A9C9-EE9D44578295}" type="datetimeFigureOut">
              <a:rPr lang="en-US" smtClean="0"/>
              <a:t>11/20/11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9D0FD6-F912-7741-99C5-24E1459F46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46879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62711F-3C3B-C94D-A9C9-EE9D44578295}" type="datetimeFigureOut">
              <a:rPr lang="en-US" smtClean="0"/>
              <a:t>11/20/11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9D0FD6-F912-7741-99C5-24E1459F46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2126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5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6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hyperlink" Target="http://www.youtube.com/watch?v=s81vOSr77Ew&amp;feature=related" TargetMode="External"/><Relationship Id="rId3" Type="http://schemas.openxmlformats.org/officeDocument/2006/relationships/image" Target="../media/image18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9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0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://www.youtube.com/watch?v=GKOUeH9UJ5Q&amp;feature=related" TargetMode="Externa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7.png"/><Relationship Id="rId3" Type="http://schemas.openxmlformats.org/officeDocument/2006/relationships/hyperlink" Target="http://www.youtube.com/watch?v=Vad1M2AWid8&amp;feature=related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33358" y="464687"/>
            <a:ext cx="6319292" cy="58459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492337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 meal with family and friends.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2701377" cy="4525963"/>
          </a:xfrm>
        </p:spPr>
        <p:txBody>
          <a:bodyPr/>
          <a:lstStyle/>
          <a:p>
            <a:r>
              <a:rPr lang="en-US" dirty="0" smtClean="0"/>
              <a:t>Before the meal, it is tradition to say what one is thankful for.  </a:t>
            </a:r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00484" y="1417638"/>
            <a:ext cx="5186315" cy="50346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791828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Then, we eat!!</a:t>
            </a:r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2855" y="1589384"/>
            <a:ext cx="5242586" cy="4838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05965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Turkey is the main dish!</a:t>
            </a:r>
            <a:endParaRPr lang="en-US" dirty="0"/>
          </a:p>
        </p:txBody>
      </p:sp>
      <p:pic>
        <p:nvPicPr>
          <p:cNvPr id="10" name="Content Placeholder 7"/>
          <p:cNvPicPr>
            <a:picLocks noGrp="1" noChangeAspect="1"/>
          </p:cNvPicPr>
          <p:nvPr>
            <p:ph idx="1"/>
          </p:nvPr>
        </p:nvPicPr>
        <p:blipFill>
          <a:blip r:embed="rId2"/>
          <a:srcRect l="-3557" r="-3557"/>
          <a:stretch>
            <a:fillRect/>
          </a:stretch>
        </p:blipFill>
        <p:spPr>
          <a:xfrm>
            <a:off x="457200" y="1600200"/>
            <a:ext cx="8229600" cy="4525963"/>
          </a:xfrm>
        </p:spPr>
      </p:pic>
    </p:spTree>
    <p:extLst>
      <p:ext uri="{BB962C8B-B14F-4D97-AF65-F5344CB8AC3E}">
        <p14:creationId xmlns:p14="http://schemas.microsoft.com/office/powerpoint/2010/main" val="419003207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Mashed Potatoes and Gravy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rcRect t="1555" b="1555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91677627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Bread Rolls and Butter</a:t>
            </a:r>
            <a:endParaRPr lang="en-US" dirty="0"/>
          </a:p>
        </p:txBody>
      </p:sp>
      <p:pic>
        <p:nvPicPr>
          <p:cNvPr id="6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rcRect l="-66170" r="-66170"/>
          <a:stretch>
            <a:fillRect/>
          </a:stretch>
        </p:blipFill>
        <p:spPr>
          <a:xfrm>
            <a:off x="457200" y="1600200"/>
            <a:ext cx="8229600" cy="4525963"/>
          </a:xfrm>
        </p:spPr>
      </p:pic>
    </p:spTree>
    <p:extLst>
      <p:ext uri="{BB962C8B-B14F-4D97-AF65-F5344CB8AC3E}">
        <p14:creationId xmlns:p14="http://schemas.microsoft.com/office/powerpoint/2010/main" val="414694958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Green Bean Casserole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4500" y="1841424"/>
            <a:ext cx="5715000" cy="444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641459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Sweet Potatoes with Marshmallows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3259" y="1523999"/>
            <a:ext cx="5861276" cy="48875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131920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Cranberry sauce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1851" y="1644293"/>
            <a:ext cx="6349717" cy="51742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217692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 Thanksgiving Plate: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97000" y="1643764"/>
            <a:ext cx="6350000" cy="4762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572456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Dessert: Pumpkin Pie!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2603" y="1417638"/>
            <a:ext cx="4640178" cy="46587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739553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History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In 1620, a group of people left England so they could be free to practice their own religion.</a:t>
            </a:r>
          </a:p>
          <a:p>
            <a:endParaRPr lang="en-US" dirty="0" smtClean="0"/>
          </a:p>
          <a:p>
            <a:r>
              <a:rPr lang="en-US" dirty="0" smtClean="0"/>
              <a:t>The crossed the ocean in their ship, the Mayflower, and landed in the state of Massachusetts, USA 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23332" y="1417638"/>
            <a:ext cx="3328989" cy="49934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326892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After the meal, we watch football. 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Wisconsin’s team is the Green Bay Packers! </a:t>
            </a:r>
          </a:p>
          <a:p>
            <a:r>
              <a:rPr lang="en-US" dirty="0" smtClean="0"/>
              <a:t>Go Pack Go!</a:t>
            </a:r>
          </a:p>
          <a:p>
            <a:r>
              <a:rPr lang="en-US" dirty="0" smtClean="0">
                <a:hlinkClick r:id="rId2"/>
              </a:rPr>
              <a:t>http://www.youtube.com/watch?v=s81vOSr77Ew&amp;feature=related</a:t>
            </a:r>
            <a:r>
              <a:rPr lang="en-US" dirty="0" smtClean="0"/>
              <a:t> </a:t>
            </a:r>
            <a:endParaRPr lang="en-US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27916" y="1155888"/>
            <a:ext cx="4058884" cy="51306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957856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"/>
            <a:ext cx="9144000" cy="68580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93062" y="32561"/>
            <a:ext cx="903003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 err="1" smtClean="0">
                <a:solidFill>
                  <a:schemeClr val="bg1"/>
                </a:solidFill>
              </a:rPr>
              <a:t>Cheeseheads</a:t>
            </a:r>
            <a:r>
              <a:rPr lang="en-US" sz="4800" dirty="0" smtClean="0">
                <a:solidFill>
                  <a:schemeClr val="bg1"/>
                </a:solidFill>
              </a:rPr>
              <a:t> = fans of the Packers</a:t>
            </a:r>
            <a:endParaRPr lang="en-US" sz="4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183949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We take naps. 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0" y="2095500"/>
            <a:ext cx="3810000" cy="2667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62608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History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The people, known as Pilgrims, had a difficult year.  They did not know how to cultivate the land and many people became sick and died. </a:t>
            </a:r>
            <a:endParaRPr lang="en-US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2"/>
          </p:nvPr>
        </p:nvPicPr>
        <p:blipFill>
          <a:blip r:embed="rId2"/>
          <a:srcRect t="1639" b="1639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97393973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History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An Indian, named Squanto, helped the pilgrims to learn to fish and to plant seeds for crops.  </a:t>
            </a:r>
          </a:p>
          <a:p>
            <a:endParaRPr lang="en-US" dirty="0"/>
          </a:p>
          <a:p>
            <a:r>
              <a:rPr lang="en-US" dirty="0" smtClean="0"/>
              <a:t>He also helped them form a friendship with a group of local </a:t>
            </a:r>
            <a:r>
              <a:rPr lang="en-US" dirty="0"/>
              <a:t>I</a:t>
            </a:r>
            <a:r>
              <a:rPr lang="en-US" dirty="0" smtClean="0"/>
              <a:t>ndians, called the Wampanoag.  </a:t>
            </a:r>
            <a:endParaRPr lang="en-US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2"/>
          </p:nvPr>
        </p:nvPicPr>
        <p:blipFill>
          <a:blip r:embed="rId2"/>
          <a:srcRect t="4482" b="448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96178181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History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To celebrate their first successful harvest of corn, the Governor of the pilgrims, William Bradford, organized a celebratory feast and invited the Wampanoag tribe.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4768164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615145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first Thanksgiving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hlinkClick r:id="rId2"/>
              </a:rPr>
              <a:t>http://www.youtube.com/watch?v=GKOUeH9UJ5Q&amp;feature=related</a:t>
            </a:r>
            <a:r>
              <a:rPr lang="en-US" dirty="0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8719120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National Holiday</a:t>
            </a:r>
            <a:endParaRPr lang="en-US" dirty="0"/>
          </a:p>
        </p:txBody>
      </p:sp>
      <p:pic>
        <p:nvPicPr>
          <p:cNvPr id="10" name="Content Placeholder 9"/>
          <p:cNvPicPr>
            <a:picLocks noGrp="1" noChangeAspect="1"/>
          </p:cNvPicPr>
          <p:nvPr>
            <p:ph sz="half" idx="1"/>
          </p:nvPr>
        </p:nvPicPr>
        <p:blipFill>
          <a:blip r:embed="rId2"/>
          <a:srcRect l="-16924" r="-16924"/>
          <a:stretch>
            <a:fillRect/>
          </a:stretch>
        </p:blipFill>
        <p:spPr/>
      </p:pic>
      <p:sp>
        <p:nvSpPr>
          <p:cNvPr id="9" name="Content Placeholder 8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 smtClean="0"/>
              <a:t>In 1863, America’s 16</a:t>
            </a:r>
            <a:r>
              <a:rPr lang="en-US" baseline="30000" dirty="0" smtClean="0"/>
              <a:t>th</a:t>
            </a:r>
            <a:r>
              <a:rPr lang="en-US" dirty="0" smtClean="0"/>
              <a:t> president, Abraham Lincoln, declared Thanksgiving a national holiday. 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4176756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What do Americans do on Thanksgiving? </a:t>
            </a:r>
            <a:endParaRPr lang="en-US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1"/>
          </p:nvPr>
        </p:nvPicPr>
        <p:blipFill>
          <a:blip r:embed="rId2"/>
          <a:srcRect l="20286" r="20286"/>
          <a:stretch>
            <a:fillRect/>
          </a:stretch>
        </p:blipFill>
        <p:spPr/>
      </p:pic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Macy’s Thanksgiving Day Parade in New York, New York. </a:t>
            </a:r>
          </a:p>
          <a:p>
            <a:pPr marL="0" indent="0">
              <a:buNone/>
            </a:pPr>
            <a:r>
              <a:rPr lang="en-US" dirty="0" smtClean="0">
                <a:hlinkClick r:id="rId3"/>
              </a:rPr>
              <a:t>http://www.youtube.com/watch?v=Vad1M2AWid8&amp;feature=related</a:t>
            </a:r>
            <a:r>
              <a:rPr lang="en-US" dirty="0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881372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913</TotalTime>
  <Words>313</Words>
  <Application>Microsoft Macintosh PowerPoint</Application>
  <PresentationFormat>On-screen Show (4:3)</PresentationFormat>
  <Paragraphs>36</Paragraphs>
  <Slides>22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3" baseType="lpstr">
      <vt:lpstr>Office Theme</vt:lpstr>
      <vt:lpstr>PowerPoint Presentation</vt:lpstr>
      <vt:lpstr>History</vt:lpstr>
      <vt:lpstr>History</vt:lpstr>
      <vt:lpstr>History</vt:lpstr>
      <vt:lpstr>History</vt:lpstr>
      <vt:lpstr>PowerPoint Presentation</vt:lpstr>
      <vt:lpstr>The first Thanksgiving</vt:lpstr>
      <vt:lpstr>National Holiday</vt:lpstr>
      <vt:lpstr>What do Americans do on Thanksgiving? </vt:lpstr>
      <vt:lpstr>A meal with family and friends.</vt:lpstr>
      <vt:lpstr>Then, we eat!!</vt:lpstr>
      <vt:lpstr>Turkey is the main dish!</vt:lpstr>
      <vt:lpstr>Mashed Potatoes and Gravy</vt:lpstr>
      <vt:lpstr>Bread Rolls and Butter</vt:lpstr>
      <vt:lpstr>Green Bean Casserole</vt:lpstr>
      <vt:lpstr>Sweet Potatoes with Marshmallows</vt:lpstr>
      <vt:lpstr>Cranberry sauce</vt:lpstr>
      <vt:lpstr>A Thanksgiving Plate:</vt:lpstr>
      <vt:lpstr>Dessert: Pumpkin Pie!</vt:lpstr>
      <vt:lpstr>After the meal, we watch football. </vt:lpstr>
      <vt:lpstr>PowerPoint Presentation</vt:lpstr>
      <vt:lpstr>We take naps. </vt:lpstr>
    </vt:vector>
  </TitlesOfParts>
  <Company>University of Minnesota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Jessica Rometti</dc:creator>
  <cp:lastModifiedBy>Jessica Rometti</cp:lastModifiedBy>
  <cp:revision>9</cp:revision>
  <dcterms:created xsi:type="dcterms:W3CDTF">2011-11-20T17:32:39Z</dcterms:created>
  <dcterms:modified xsi:type="dcterms:W3CDTF">2011-11-21T08:46:16Z</dcterms:modified>
</cp:coreProperties>
</file>